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8.xml" ContentType="application/vnd.openxmlformats-officedocument.theme+xml"/>
  <Override PartName="/ppt/theme/theme9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6" r:id="rId3"/>
    <p:sldMasterId id="2147483678" r:id="rId4"/>
    <p:sldMasterId id="2147483680" r:id="rId5"/>
    <p:sldMasterId id="2147483682" r:id="rId6"/>
    <p:sldMasterId id="2147483686" r:id="rId7"/>
    <p:sldMasterId id="2147483688" r:id="rId8"/>
    <p:sldMasterId id="2147483690" r:id="rId9"/>
  </p:sldMasterIdLst>
  <p:notesMasterIdLst>
    <p:notesMasterId r:id="rId32"/>
  </p:notesMasterIdLst>
  <p:sldIdLst>
    <p:sldId id="283" r:id="rId10"/>
    <p:sldId id="292" r:id="rId11"/>
    <p:sldId id="291" r:id="rId12"/>
    <p:sldId id="290" r:id="rId13"/>
    <p:sldId id="263" r:id="rId14"/>
    <p:sldId id="264" r:id="rId15"/>
    <p:sldId id="265" r:id="rId16"/>
    <p:sldId id="266" r:id="rId17"/>
    <p:sldId id="267" r:id="rId18"/>
    <p:sldId id="280" r:id="rId19"/>
    <p:sldId id="268" r:id="rId20"/>
    <p:sldId id="271" r:id="rId21"/>
    <p:sldId id="270" r:id="rId22"/>
    <p:sldId id="273" r:id="rId23"/>
    <p:sldId id="274" r:id="rId24"/>
    <p:sldId id="275" r:id="rId25"/>
    <p:sldId id="276" r:id="rId26"/>
    <p:sldId id="294" r:id="rId27"/>
    <p:sldId id="285" r:id="rId28"/>
    <p:sldId id="286" r:id="rId29"/>
    <p:sldId id="287" r:id="rId30"/>
    <p:sldId id="28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  <a:srgbClr val="2B2A2C"/>
    <a:srgbClr val="042A2C"/>
    <a:srgbClr val="76B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86" autoAdjust="0"/>
  </p:normalViewPr>
  <p:slideViewPr>
    <p:cSldViewPr>
      <p:cViewPr varScale="1">
        <p:scale>
          <a:sx n="78" d="100"/>
          <a:sy n="78" d="100"/>
        </p:scale>
        <p:origin x="-9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BFF04-B6B7-4506-B67C-66547620D770}" type="datetimeFigureOut">
              <a:rPr lang="en-US" smtClean="0"/>
              <a:pPr/>
              <a:t>4/30/2010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59A33-1749-4D85-9D50-75ADAFCB6B0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59A33-1749-4D85-9D50-75ADAFCB6B00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8C9C-6731-43DD-974E-020C64770FED}" type="datetimeFigureOut">
              <a:rPr lang="en-US" smtClean="0"/>
              <a:pPr/>
              <a:t>4/30/2010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B88D-9DE3-4D4A-8F3C-DBF16A861C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8C9C-6731-43DD-974E-020C64770FED}" type="datetimeFigureOut">
              <a:rPr lang="en-US" smtClean="0"/>
              <a:pPr/>
              <a:t>4/30/2010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B88D-9DE3-4D4A-8F3C-DBF16A861C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8C9C-6731-43DD-974E-020C64770FED}" type="datetimeFigureOut">
              <a:rPr lang="en-US" smtClean="0"/>
              <a:pPr/>
              <a:t>4/30/2010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B88D-9DE3-4D4A-8F3C-DBF16A861C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8C9C-6731-43DD-974E-020C64770FED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4/30/2010</a:t>
            </a:fld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B88D-9DE3-4D4A-8F3C-DBF16A861C34}" type="slidenum">
              <a:rPr lang="en-GB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8C9C-6731-43DD-974E-020C64770FED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4/30/2010</a:t>
            </a:fld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B88D-9DE3-4D4A-8F3C-DBF16A861C34}" type="slidenum">
              <a:rPr lang="en-GB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8C9C-6731-43DD-974E-020C64770FED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4/30/2010</a:t>
            </a:fld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B88D-9DE3-4D4A-8F3C-DBF16A861C34}" type="slidenum">
              <a:rPr lang="en-GB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8C9C-6731-43DD-974E-020C64770FED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4/30/2010</a:t>
            </a:fld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B88D-9DE3-4D4A-8F3C-DBF16A861C34}" type="slidenum">
              <a:rPr lang="en-GB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8C9C-6731-43DD-974E-020C64770FED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4/30/2010</a:t>
            </a:fld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B88D-9DE3-4D4A-8F3C-DBF16A861C34}" type="slidenum">
              <a:rPr lang="en-GB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8C9C-6731-43DD-974E-020C64770FED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4/30/2010</a:t>
            </a:fld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B88D-9DE3-4D4A-8F3C-DBF16A861C34}" type="slidenum">
              <a:rPr lang="en-GB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8C9C-6731-43DD-974E-020C64770FED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4/30/2010</a:t>
            </a:fld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B88D-9DE3-4D4A-8F3C-DBF16A861C34}" type="slidenum">
              <a:rPr lang="en-GB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8C9C-6731-43DD-974E-020C64770FED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4/30/2010</a:t>
            </a:fld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B88D-9DE3-4D4A-8F3C-DBF16A861C34}" type="slidenum">
              <a:rPr lang="en-GB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8C9C-6731-43DD-974E-020C64770FED}" type="datetimeFigureOut">
              <a:rPr lang="en-US" smtClean="0"/>
              <a:pPr/>
              <a:t>4/30/2010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B88D-9DE3-4D4A-8F3C-DBF16A861C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8C9C-6731-43DD-974E-020C64770FED}" type="datetimeFigureOut">
              <a:rPr lang="en-US" smtClean="0"/>
              <a:pPr/>
              <a:t>4/30/2010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B88D-9DE3-4D4A-8F3C-DBF16A861C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8C9C-6731-43DD-974E-020C64770FED}" type="datetimeFigureOut">
              <a:rPr lang="en-US" smtClean="0"/>
              <a:pPr/>
              <a:t>4/30/2010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B88D-9DE3-4D4A-8F3C-DBF16A861C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8C9C-6731-43DD-974E-020C64770FED}" type="datetimeFigureOut">
              <a:rPr lang="en-US" smtClean="0"/>
              <a:pPr/>
              <a:t>4/30/2010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B88D-9DE3-4D4A-8F3C-DBF16A861C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8C9C-6731-43DD-974E-020C64770FED}" type="datetimeFigureOut">
              <a:rPr lang="en-US" smtClean="0"/>
              <a:pPr/>
              <a:t>4/30/2010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B88D-9DE3-4D4A-8F3C-DBF16A861C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8C9C-6731-43DD-974E-020C64770FED}" type="datetimeFigureOut">
              <a:rPr lang="en-US" smtClean="0"/>
              <a:pPr/>
              <a:t>4/30/2010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B88D-9DE3-4D4A-8F3C-DBF16A861C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8C9C-6731-43DD-974E-020C64770FED}" type="datetimeFigureOut">
              <a:rPr lang="en-US" smtClean="0"/>
              <a:pPr/>
              <a:t>4/30/2010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B88D-9DE3-4D4A-8F3C-DBF16A861C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7C18C9C-6731-43DD-974E-020C64770FED}" type="datetimeFigureOut">
              <a:rPr lang="en-US" smtClean="0"/>
              <a:pPr/>
              <a:t>4/30/2010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7EEB88D-9DE3-4D4A-8F3C-DBF16A861C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7C18C9C-6731-43DD-974E-020C64770FED}" type="datetimeFigureOut">
              <a:rPr lang="en-US" smtClean="0"/>
              <a:pPr/>
              <a:t>4/30/2010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7EEB88D-9DE3-4D4A-8F3C-DBF16A861C3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E7C18C9C-6731-43DD-974E-020C64770FED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4/30/2010</a:t>
            </a:fld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87EEB88D-9DE3-4D4A-8F3C-DBF16A861C34}" type="slidenum">
              <a:rPr lang="en-GB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E7C18C9C-6731-43DD-974E-020C64770FED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4/30/2010</a:t>
            </a:fld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87EEB88D-9DE3-4D4A-8F3C-DBF16A861C34}" type="slidenum">
              <a:rPr lang="en-GB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E7C18C9C-6731-43DD-974E-020C64770FED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4/30/2010</a:t>
            </a:fld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87EEB88D-9DE3-4D4A-8F3C-DBF16A861C34}" type="slidenum">
              <a:rPr lang="en-GB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E7C18C9C-6731-43DD-974E-020C64770FED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4/30/2010</a:t>
            </a:fld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87EEB88D-9DE3-4D4A-8F3C-DBF16A861C34}" type="slidenum">
              <a:rPr lang="en-GB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E7C18C9C-6731-43DD-974E-020C64770FED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4/30/2010</a:t>
            </a:fld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87EEB88D-9DE3-4D4A-8F3C-DBF16A861C34}" type="slidenum">
              <a:rPr lang="en-GB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E7C18C9C-6731-43DD-974E-020C64770FED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4/30/2010</a:t>
            </a:fld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87EEB88D-9DE3-4D4A-8F3C-DBF16A861C34}" type="slidenum">
              <a:rPr lang="en-GB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E7C18C9C-6731-43DD-974E-020C64770FED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4/30/2010</a:t>
            </a:fld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87EEB88D-9DE3-4D4A-8F3C-DBF16A861C34}" type="slidenum">
              <a:rPr lang="en-GB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E7C18C9C-6731-43DD-974E-020C64770FED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4/30/2010</a:t>
            </a:fld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87EEB88D-9DE3-4D4A-8F3C-DBF16A861C34}" type="slidenum">
              <a:rPr lang="en-GB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6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066800" y="3355975"/>
            <a:ext cx="8077200" cy="1673225"/>
          </a:xfrm>
        </p:spPr>
        <p:txBody>
          <a:bodyPr/>
          <a:lstStyle/>
          <a:p>
            <a:r>
              <a:rPr lang="en-GB" dirty="0" smtClean="0"/>
              <a:t>Offline Demo 8:wizard step 6</a:t>
            </a:r>
            <a:endParaRPr lang="en-GB" dirty="0"/>
          </a:p>
        </p:txBody>
      </p:sp>
      <p:pic>
        <p:nvPicPr>
          <p:cNvPr id="3" name="Picture 2" descr="offline-4.8 - wizard step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4047" y="0"/>
            <a:ext cx="809590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066800" y="3355975"/>
            <a:ext cx="8077200" cy="1673225"/>
          </a:xfrm>
        </p:spPr>
        <p:txBody>
          <a:bodyPr/>
          <a:lstStyle/>
          <a:p>
            <a:r>
              <a:rPr lang="en-GB" dirty="0" smtClean="0"/>
              <a:t>Offline Demo 9: tracker list, with tracker content popup</a:t>
            </a:r>
            <a:endParaRPr lang="en-GB" dirty="0"/>
          </a:p>
        </p:txBody>
      </p:sp>
      <p:pic>
        <p:nvPicPr>
          <p:cNvPr id="3" name="Picture 2" descr="offline-4.9 - tracker list, new track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950" y="482600"/>
            <a:ext cx="8928100" cy="589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066800" y="3355975"/>
            <a:ext cx="8077200" cy="1673225"/>
          </a:xfrm>
        </p:spPr>
        <p:txBody>
          <a:bodyPr/>
          <a:lstStyle/>
          <a:p>
            <a:r>
              <a:rPr lang="en-GB" dirty="0" smtClean="0"/>
              <a:t>Offline Demo 12: madrid temp 24</a:t>
            </a:r>
            <a:endParaRPr lang="en-GB" dirty="0"/>
          </a:p>
        </p:txBody>
      </p:sp>
      <p:pic>
        <p:nvPicPr>
          <p:cNvPr id="3" name="Picture 2" descr="offline-4.15 - tcarnell - RSS Feed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066800" y="3355975"/>
            <a:ext cx="8077200" cy="1673225"/>
          </a:xfrm>
        </p:spPr>
        <p:txBody>
          <a:bodyPr/>
          <a:lstStyle/>
          <a:p>
            <a:r>
              <a:rPr lang="en-GB" dirty="0" smtClean="0"/>
              <a:t>Offline Demo 11:tcarnell trackers with stats button</a:t>
            </a:r>
            <a:endParaRPr lang="en-GB" dirty="0"/>
          </a:p>
        </p:txBody>
      </p:sp>
      <p:pic>
        <p:nvPicPr>
          <p:cNvPr id="3" name="Picture 2" descr="offline-4.16 - email notification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3216"/>
            <a:ext cx="9144000" cy="5711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066800" y="3355975"/>
            <a:ext cx="8077200" cy="1673225"/>
          </a:xfrm>
        </p:spPr>
        <p:txBody>
          <a:bodyPr/>
          <a:lstStyle/>
          <a:p>
            <a:r>
              <a:rPr lang="en-GB" dirty="0" smtClean="0"/>
              <a:t>Offline Demo 14: BBC headlines 96 hours</a:t>
            </a:r>
            <a:endParaRPr lang="en-GB" dirty="0"/>
          </a:p>
        </p:txBody>
      </p:sp>
      <p:pic>
        <p:nvPicPr>
          <p:cNvPr id="3" name="Picture 2" descr="offline-4.11 - STATS - tcarnell - tracker list, stats butt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" y="514350"/>
            <a:ext cx="8940800" cy="582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6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ffline-4.12 - STATS - temp madrid 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4047" y="0"/>
            <a:ext cx="809590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6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ffline-4.13 - STATS - temp madrid 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4047" y="0"/>
            <a:ext cx="809590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6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ffline-4.14 -STATS -  bbc headlines 50hou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6727" y="0"/>
            <a:ext cx="811054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2090" y="928670"/>
            <a:ext cx="5000660" cy="928694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>
              <a:spcBef>
                <a:spcPct val="0"/>
              </a:spcBef>
              <a:defRPr/>
            </a:pPr>
            <a:r>
              <a:rPr lang="en-GB" sz="3200" b="1" dirty="0" smtClean="0">
                <a:solidFill>
                  <a:srgbClr val="76B900"/>
                </a:solidFill>
                <a:latin typeface="Trebuchet MS" pitchFamily="34" charset="0"/>
              </a:rPr>
              <a:t>Lift Off!</a:t>
            </a:r>
            <a:endParaRPr lang="en-GB" sz="3200" b="1" dirty="0">
              <a:solidFill>
                <a:srgbClr val="76B900"/>
              </a:solidFill>
              <a:latin typeface="Trebuchet MS" pitchFamily="34" charset="0"/>
            </a:endParaRPr>
          </a:p>
        </p:txBody>
      </p:sp>
      <p:pic>
        <p:nvPicPr>
          <p:cNvPr id="6" name="Picture 5" descr="heath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2261" y="1738334"/>
            <a:ext cx="5539479" cy="5119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1804562"/>
            <a:ext cx="371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Project startup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86050" y="2357430"/>
            <a:ext cx="371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Used by friends and colleagues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86050" y="2857496"/>
            <a:ext cx="371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Femtoo used as ‘site monitor’ for kontain.com (outperforms commerical software)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929454" y="5857892"/>
            <a:ext cx="2143140" cy="64294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>
              <a:spcBef>
                <a:spcPct val="0"/>
              </a:spcBef>
              <a:defRPr/>
            </a:pPr>
            <a:r>
              <a:rPr lang="en-GB" sz="2400" b="1" dirty="0" smtClean="0">
                <a:solidFill>
                  <a:srgbClr val="76B900"/>
                </a:solidFill>
                <a:latin typeface="Trebuchet MS" pitchFamily="34" charset="0"/>
              </a:rPr>
              <a:t>(March 2010)</a:t>
            </a:r>
            <a:endParaRPr lang="en-GB" sz="2400" b="1" dirty="0">
              <a:solidFill>
                <a:srgbClr val="76B9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02090" y="928670"/>
            <a:ext cx="5000660" cy="928694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>
              <a:spcBef>
                <a:spcPct val="0"/>
              </a:spcBef>
              <a:defRPr/>
            </a:pPr>
            <a:r>
              <a:rPr lang="en-GB" sz="3200" b="1" dirty="0" smtClean="0">
                <a:solidFill>
                  <a:srgbClr val="76B900"/>
                </a:solidFill>
                <a:latin typeface="Trebuchet MS" pitchFamily="34" charset="0"/>
              </a:rPr>
              <a:t>The Problem</a:t>
            </a:r>
            <a:endParaRPr lang="en-GB" sz="3200" b="1" dirty="0">
              <a:solidFill>
                <a:srgbClr val="76B900"/>
              </a:solidFill>
              <a:latin typeface="Trebuchet M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35782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white"/>
                </a:solidFill>
              </a:rPr>
              <a:t>Who has the time to check 100’s of websites every day?</a:t>
            </a:r>
            <a:endParaRPr lang="en-GB" sz="2800" dirty="0">
              <a:solidFill>
                <a:prstClr val="white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2285992"/>
            <a:ext cx="9144000" cy="2786082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indent="-320040">
              <a:buClr>
                <a:srgbClr val="76B900"/>
              </a:buClr>
              <a:buSzPct val="80000"/>
              <a:buFont typeface="Wingdings 2"/>
              <a:buChar char=""/>
              <a:defRPr/>
            </a:pPr>
            <a:r>
              <a:rPr lang="en-US" sz="2400" dirty="0" smtClean="0"/>
              <a:t>“The concert tickets are sold out? I wish I had known earlier.”</a:t>
            </a:r>
          </a:p>
          <a:p>
            <a:pPr marL="438912" lvl="0" indent="-320040">
              <a:buClr>
                <a:srgbClr val="76B900"/>
              </a:buClr>
              <a:buSzPct val="80000"/>
              <a:buFont typeface="Wingdings 2"/>
              <a:buChar char=""/>
              <a:defRPr/>
            </a:pPr>
            <a:r>
              <a:rPr lang="en-US" sz="2400" dirty="0" smtClean="0"/>
              <a:t>“My competitors undercut my prices – I wish I could keep track of their products.”</a:t>
            </a:r>
          </a:p>
          <a:p>
            <a:pPr marL="438912" indent="-320040">
              <a:buClr>
                <a:srgbClr val="76B900"/>
              </a:buClr>
              <a:buSzPct val="80000"/>
              <a:buFont typeface="Wingdings 2"/>
              <a:buChar char=""/>
              <a:defRPr/>
            </a:pPr>
            <a:r>
              <a:rPr lang="en-US" sz="2400" dirty="0" smtClean="0"/>
              <a:t>“I just missed that dream job  – I can’t afford to miss the next one”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B900"/>
              </a:buClr>
              <a:buSzPct val="80000"/>
              <a:buFont typeface="Wingdings 2"/>
              <a:buChar char="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2415597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Implementation of user requested features (including RSS Tracker Feed)</a:t>
            </a:r>
            <a:endParaRPr lang="en-GB" sz="1600" b="1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6050" y="3129977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1600" b="1" baseline="30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nd</a:t>
            </a:r>
            <a:r>
              <a:rPr lang="en-US" sz="16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generation user-interface and improved content selection</a:t>
            </a:r>
            <a:endParaRPr lang="en-GB" sz="1600" b="1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6050" y="1714488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First signs of growing user base and very positive user feedback</a:t>
            </a:r>
            <a:endParaRPr lang="en-GB" sz="1600" b="1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929454" y="5857892"/>
            <a:ext cx="2143140" cy="64294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>
              <a:spcBef>
                <a:spcPct val="0"/>
              </a:spcBef>
              <a:defRPr/>
            </a:pPr>
            <a:r>
              <a:rPr lang="en-GB" sz="2400" b="1" dirty="0" smtClean="0">
                <a:solidFill>
                  <a:srgbClr val="76B900"/>
                </a:solidFill>
                <a:latin typeface="Trebuchet MS" pitchFamily="34" charset="0"/>
              </a:rPr>
              <a:t>(March 2010)</a:t>
            </a:r>
            <a:endParaRPr lang="en-GB" sz="2400" b="1" dirty="0">
              <a:solidFill>
                <a:srgbClr val="76B9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1714488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Femtoo reviews start appearing on the Internet - and they are good.</a:t>
            </a:r>
            <a:endParaRPr lang="en-GB" sz="1600" b="1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6050" y="2428868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Google Analytics shows global user base and indicates a viral trend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86050" y="3129977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Every 1 in 12 visitors signs up and creates at least 1 tracker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929454" y="5857892"/>
            <a:ext cx="2143140" cy="64294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>
              <a:spcBef>
                <a:spcPct val="0"/>
              </a:spcBef>
              <a:defRPr/>
            </a:pPr>
            <a:r>
              <a:rPr lang="en-GB" sz="2400" b="1" dirty="0" smtClean="0">
                <a:solidFill>
                  <a:srgbClr val="76B900"/>
                </a:solidFill>
                <a:latin typeface="Trebuchet MS" pitchFamily="34" charset="0"/>
              </a:rPr>
              <a:t>(March 2010)</a:t>
            </a:r>
            <a:endParaRPr lang="en-GB" sz="2400" b="1" dirty="0">
              <a:solidFill>
                <a:srgbClr val="76B9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86050" y="1714488"/>
            <a:ext cx="371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Unsolicited interest in commercial use (including a Danish ecommerce site and &amp; clicker.com)</a:t>
            </a:r>
            <a:endParaRPr lang="en-GB" sz="1600" b="1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6050" y="2733256"/>
            <a:ext cx="371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Implementing Premium accounts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86050" y="3272853"/>
            <a:ext cx="371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Investigating e-commerce opportunities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2090" y="928670"/>
            <a:ext cx="3584092" cy="928694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>
              <a:spcBef>
                <a:spcPct val="0"/>
              </a:spcBef>
              <a:defRPr/>
            </a:pPr>
            <a:r>
              <a:rPr lang="en-GB" sz="3200" b="1" dirty="0" smtClean="0">
                <a:solidFill>
                  <a:srgbClr val="76B900"/>
                </a:solidFill>
                <a:latin typeface="Trebuchet MS" pitchFamily="34" charset="0"/>
              </a:rPr>
              <a:t>The Solution</a:t>
            </a:r>
            <a:endParaRPr lang="en-GB" sz="3200" b="1" dirty="0">
              <a:solidFill>
                <a:srgbClr val="76B900"/>
              </a:solidFill>
              <a:latin typeface="Trebuchet MS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643314"/>
            <a:ext cx="9144000" cy="321471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indent="-320040">
              <a:buClr>
                <a:srgbClr val="76B900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>
                <a:solidFill>
                  <a:prstClr val="white"/>
                </a:solidFill>
              </a:rPr>
              <a:t>Track any part of any webpage</a:t>
            </a:r>
            <a:endParaRPr lang="en-GB" sz="3200" dirty="0" smtClean="0">
              <a:solidFill>
                <a:prstClr val="white"/>
              </a:solidFill>
            </a:endParaRPr>
          </a:p>
          <a:p>
            <a:pPr marL="438912" indent="-320040">
              <a:buClr>
                <a:srgbClr val="76B900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>
                <a:solidFill>
                  <a:prstClr val="white"/>
                </a:solidFill>
              </a:rPr>
              <a:t>Every 30 minutes, 24 x 7, 365 days of the year</a:t>
            </a:r>
          </a:p>
          <a:p>
            <a:pPr marL="438912" indent="-320040">
              <a:buClr>
                <a:srgbClr val="76B900"/>
              </a:buClr>
              <a:buSzPct val="80000"/>
              <a:buFont typeface="Wingdings 2"/>
              <a:buChar char=""/>
              <a:defRPr/>
            </a:pPr>
            <a:r>
              <a:rPr lang="en-GB" sz="3200" dirty="0" smtClean="0">
                <a:solidFill>
                  <a:prstClr val="white"/>
                </a:solidFill>
              </a:rPr>
              <a:t>Choose when and how to be notified</a:t>
            </a:r>
            <a:endParaRPr lang="en-US" sz="3200" dirty="0" smtClean="0">
              <a:solidFill>
                <a:prstClr val="white"/>
              </a:solidFill>
            </a:endParaRPr>
          </a:p>
          <a:p>
            <a:pPr marL="438912" indent="-320040">
              <a:buClr>
                <a:srgbClr val="76B900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>
                <a:solidFill>
                  <a:prstClr val="white"/>
                </a:solidFill>
              </a:rPr>
              <a:t>Graphs and reports of content changes</a:t>
            </a:r>
          </a:p>
          <a:p>
            <a:pPr marL="438912" indent="-320040">
              <a:buClr>
                <a:srgbClr val="76B900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>
                <a:solidFill>
                  <a:prstClr val="white"/>
                </a:solidFill>
              </a:rPr>
              <a:t>Share your trackers with the world</a:t>
            </a:r>
          </a:p>
          <a:p>
            <a:pPr marL="438912" indent="-320040">
              <a:buClr>
                <a:srgbClr val="76B900"/>
              </a:buClr>
              <a:buSzPct val="80000"/>
              <a:buFont typeface="Wingdings 2"/>
              <a:buChar char=""/>
              <a:defRPr/>
            </a:pPr>
            <a:endParaRPr lang="en-GB" sz="3200" dirty="0" smtClean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18914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white"/>
                </a:solidFill>
              </a:rPr>
              <a:t>Femtoo automates the manual process of checking for webpage changes</a:t>
            </a:r>
            <a:endParaRPr lang="en-GB" sz="28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2090" y="928670"/>
            <a:ext cx="5000660" cy="928694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>
              <a:spcBef>
                <a:spcPct val="0"/>
              </a:spcBef>
              <a:defRPr/>
            </a:pPr>
            <a:r>
              <a:rPr lang="en-GB" sz="3200" b="1" dirty="0" smtClean="0">
                <a:solidFill>
                  <a:srgbClr val="76B900"/>
                </a:solidFill>
                <a:latin typeface="Trebuchet MS" pitchFamily="34" charset="0"/>
              </a:rPr>
              <a:t>Demonstration</a:t>
            </a:r>
            <a:endParaRPr lang="en-GB" sz="3200" b="1" dirty="0">
              <a:solidFill>
                <a:srgbClr val="76B900"/>
              </a:solidFill>
              <a:latin typeface="Trebuchet MS" pitchFamily="34" charset="0"/>
            </a:endParaRPr>
          </a:p>
        </p:txBody>
      </p:sp>
      <p:pic>
        <p:nvPicPr>
          <p:cNvPr id="5" name="Picture 4" descr="femtoomachi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1785926"/>
            <a:ext cx="5286412" cy="4885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6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066800" y="3355975"/>
            <a:ext cx="8077200" cy="1673225"/>
          </a:xfrm>
        </p:spPr>
        <p:txBody>
          <a:bodyPr/>
          <a:lstStyle/>
          <a:p>
            <a:r>
              <a:rPr lang="en-GB" dirty="0" smtClean="0"/>
              <a:t>Offline Demo 4: wizard step 2</a:t>
            </a:r>
            <a:endParaRPr lang="en-GB" dirty="0"/>
          </a:p>
        </p:txBody>
      </p:sp>
      <p:pic>
        <p:nvPicPr>
          <p:cNvPr id="4" name="Picture 3" descr="offline-4.3 - wizard step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4047" y="0"/>
            <a:ext cx="809590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6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066800" y="3355975"/>
            <a:ext cx="8077200" cy="1673225"/>
          </a:xfrm>
        </p:spPr>
        <p:txBody>
          <a:bodyPr/>
          <a:lstStyle/>
          <a:p>
            <a:r>
              <a:rPr lang="en-GB" dirty="0" smtClean="0"/>
              <a:t>Offline Demo 5: wizard step 3</a:t>
            </a:r>
            <a:endParaRPr lang="en-GB" dirty="0"/>
          </a:p>
        </p:txBody>
      </p:sp>
      <p:pic>
        <p:nvPicPr>
          <p:cNvPr id="4" name="Picture 3" descr="offline-4.4 - wizard step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4047" y="0"/>
            <a:ext cx="809590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6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066800" y="3355975"/>
            <a:ext cx="8077200" cy="1673225"/>
          </a:xfrm>
        </p:spPr>
        <p:txBody>
          <a:bodyPr/>
          <a:lstStyle/>
          <a:p>
            <a:r>
              <a:rPr lang="en-GB" dirty="0" smtClean="0"/>
              <a:t>Offline Demo 6: wizard step 4</a:t>
            </a:r>
            <a:endParaRPr lang="en-GB" dirty="0"/>
          </a:p>
        </p:txBody>
      </p:sp>
      <p:pic>
        <p:nvPicPr>
          <p:cNvPr id="4" name="Picture 3" descr="offline-4.5 - wizard step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4047" y="0"/>
            <a:ext cx="809590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6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066800" y="3355975"/>
            <a:ext cx="8077200" cy="1673225"/>
          </a:xfrm>
        </p:spPr>
        <p:txBody>
          <a:bodyPr/>
          <a:lstStyle/>
          <a:p>
            <a:r>
              <a:rPr lang="en-GB" dirty="0" smtClean="0"/>
              <a:t>Offline Demo 7: wizard step 5</a:t>
            </a:r>
            <a:endParaRPr lang="en-GB" dirty="0"/>
          </a:p>
        </p:txBody>
      </p:sp>
      <p:pic>
        <p:nvPicPr>
          <p:cNvPr id="3" name="Picture 2" descr="offline-4.6 - wizard step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4607" y="0"/>
            <a:ext cx="815478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6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066800" y="3355975"/>
            <a:ext cx="8077200" cy="1673225"/>
          </a:xfrm>
        </p:spPr>
        <p:txBody>
          <a:bodyPr/>
          <a:lstStyle/>
          <a:p>
            <a:r>
              <a:rPr lang="en-GB" dirty="0" smtClean="0"/>
              <a:t>Offline Demo 8:wizard step 6</a:t>
            </a:r>
            <a:endParaRPr lang="en-GB" dirty="0"/>
          </a:p>
        </p:txBody>
      </p:sp>
      <p:pic>
        <p:nvPicPr>
          <p:cNvPr id="3" name="Picture 2" descr="offline-4.7 - wizard step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4047" y="0"/>
            <a:ext cx="809590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665</TotalTime>
  <Words>309</Words>
  <Application>Microsoft Office PowerPoint</Application>
  <PresentationFormat>On-screen Show (4:3)</PresentationFormat>
  <Paragraphs>40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Module</vt:lpstr>
      <vt:lpstr>1_Module</vt:lpstr>
      <vt:lpstr>3_Module</vt:lpstr>
      <vt:lpstr>4_Module</vt:lpstr>
      <vt:lpstr>5_Module</vt:lpstr>
      <vt:lpstr>6_Module</vt:lpstr>
      <vt:lpstr>8_Module</vt:lpstr>
      <vt:lpstr>9_Module</vt:lpstr>
      <vt:lpstr>10_Module</vt:lpstr>
      <vt:lpstr>Slide 1</vt:lpstr>
      <vt:lpstr>Slide 2</vt:lpstr>
      <vt:lpstr>Slide 3</vt:lpstr>
      <vt:lpstr>Slide 4</vt:lpstr>
      <vt:lpstr>Offline Demo 4: wizard step 2</vt:lpstr>
      <vt:lpstr>Offline Demo 5: wizard step 3</vt:lpstr>
      <vt:lpstr>Offline Demo 6: wizard step 4</vt:lpstr>
      <vt:lpstr>Offline Demo 7: wizard step 5</vt:lpstr>
      <vt:lpstr>Offline Demo 8:wizard step 6</vt:lpstr>
      <vt:lpstr>Offline Demo 8:wizard step 6</vt:lpstr>
      <vt:lpstr>Offline Demo 9: tracker list, with tracker content popup</vt:lpstr>
      <vt:lpstr>Offline Demo 12: madrid temp 24</vt:lpstr>
      <vt:lpstr>Offline Demo 11:tcarnell trackers with stats button</vt:lpstr>
      <vt:lpstr>Offline Demo 14: BBC headlines 96 hours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femtoo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</dc:creator>
  <cp:lastModifiedBy>tom</cp:lastModifiedBy>
  <cp:revision>235</cp:revision>
  <dcterms:created xsi:type="dcterms:W3CDTF">2010-03-18T16:37:19Z</dcterms:created>
  <dcterms:modified xsi:type="dcterms:W3CDTF">2010-04-30T08:10:54Z</dcterms:modified>
</cp:coreProperties>
</file>